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58" r:id="rId4"/>
    <p:sldId id="264" r:id="rId5"/>
    <p:sldId id="263" r:id="rId6"/>
    <p:sldId id="260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3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9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20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9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342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84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96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3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3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84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8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91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82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48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18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2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EAB9B-572F-45AE-871A-D57FCCF692F8}" type="datetimeFigureOut">
              <a:rPr lang="zh-CN" altLang="en-US" smtClean="0"/>
              <a:t>2023/5/13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20C200-F161-4ED2-ACFB-0ED6F8412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09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184280" y="2661330"/>
            <a:ext cx="7173058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第一章：</a:t>
            </a:r>
            <a:r>
              <a:rPr lang="en-US" altLang="zh-CN" sz="4800" dirty="0"/>
              <a:t>		</a:t>
            </a:r>
            <a:r>
              <a:rPr lang="zh-CN" altLang="en-US" sz="4800" dirty="0"/>
              <a:t>开启服务器</a:t>
            </a:r>
          </a:p>
          <a:p>
            <a:endParaRPr lang="zh-CN" altLang="en-US" sz="4800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54E6AB1-0789-A74A-4948-BDEC76BE6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03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成功添加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715125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打开窗口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25AA7A-9FC6-77CD-504D-CA9B48992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46" y="2387206"/>
            <a:ext cx="4680000" cy="3505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BCDE4-F466-CCDE-8057-D604EB532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59" y="2387206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4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添加好友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715125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确认添加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4B3474-B390-3EFF-6223-CE253DA80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" y="2387206"/>
            <a:ext cx="4680000" cy="35059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CC293D-41AD-AE62-9B34-47C2B83B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08" y="2387206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33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184279" y="2661330"/>
            <a:ext cx="7999535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第四章：</a:t>
            </a:r>
            <a:r>
              <a:rPr lang="en-US" altLang="zh-CN" sz="4800" dirty="0"/>
              <a:t>		</a:t>
            </a:r>
            <a:r>
              <a:rPr lang="zh-CN" altLang="en-US" sz="4800" dirty="0"/>
              <a:t>开始聊天</a:t>
            </a:r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1783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500">
        <p15:prstTrans prst="pageCurlDouble"/>
      </p:transition>
    </mc:Choice>
    <mc:Fallback xmlns="">
      <p:transition spd="slow"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发送消息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715125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拖入表情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0F8DFC-7D47-756D-4CEB-9639173DE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387206"/>
            <a:ext cx="4680000" cy="3505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B216CD-6CF5-1864-981E-E4C8DB165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68" y="2387206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6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06756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发送表情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597417" y="1481553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接收文件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7B4FBF-438E-E289-FF84-4510D82E5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294793"/>
            <a:ext cx="4680000" cy="35059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B02B61-2467-2235-74DE-656078E5D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17" y="2294793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9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184279" y="2661330"/>
            <a:ext cx="7999535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第五章：</a:t>
            </a:r>
            <a:r>
              <a:rPr lang="en-US" altLang="zh-CN" sz="4800" dirty="0"/>
              <a:t>		</a:t>
            </a:r>
            <a:r>
              <a:rPr lang="zh-CN" altLang="en-US" sz="4800" dirty="0"/>
              <a:t>跨平台</a:t>
            </a:r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02021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500">
        <p15:prstTrans prst="pageCurlDouble"/>
      </p:transition>
    </mc:Choice>
    <mc:Fallback xmlns="">
      <p:transition spd="slow"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866079" y="781341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Windows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628B74-197B-4036-13DB-C805423D4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78" y="1373165"/>
            <a:ext cx="8207583" cy="46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866079" y="781341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Linux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62C5358-B8C9-A5BF-5D67-9113DCBF5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78" y="1373165"/>
            <a:ext cx="8040529" cy="46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4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553557" y="2696499"/>
            <a:ext cx="7173058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终章：</a:t>
            </a:r>
            <a:r>
              <a:rPr lang="en-US" altLang="zh-CN" sz="4800" dirty="0"/>
              <a:t>			</a:t>
            </a:r>
            <a:r>
              <a:rPr lang="zh-CN" altLang="en-US" sz="4800" dirty="0"/>
              <a:t>感谢观看</a:t>
            </a:r>
            <a:r>
              <a:rPr lang="en-US" altLang="zh-CN" sz="4800" dirty="0"/>
              <a:t>		</a:t>
            </a:r>
            <a:endParaRPr lang="zh-CN" altLang="en-US" sz="4800" dirty="0"/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56046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 advTm="5000">
        <p15:prstTrans prst="pageCurlDouble"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8DBA4EA-3453-3531-2CB2-3067E049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8" y="2359405"/>
            <a:ext cx="4680000" cy="36176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B26DF1-F4EC-1AB0-F6AF-0CCA6A165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1" y="2595264"/>
            <a:ext cx="4680000" cy="3145922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53054597-FD92-1EA0-6A6E-B52AAB73F905}"/>
              </a:ext>
            </a:extLst>
          </p:cNvPr>
          <p:cNvSpPr txBox="1">
            <a:spLocks/>
          </p:cNvSpPr>
          <p:nvPr/>
        </p:nvSpPr>
        <p:spPr>
          <a:xfrm>
            <a:off x="1118088" y="1377653"/>
            <a:ext cx="3455051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打开</a:t>
            </a:r>
            <a:r>
              <a:rPr lang="en-US" altLang="zh-CN" sz="2800" dirty="0" err="1"/>
              <a:t>Xshell</a:t>
            </a:r>
            <a:r>
              <a:rPr lang="zh-CN" altLang="en-US" sz="2800" dirty="0"/>
              <a:t>软件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C844C5C7-4C96-EDCE-D952-8D21166DF69D}"/>
              </a:ext>
            </a:extLst>
          </p:cNvPr>
          <p:cNvSpPr txBox="1">
            <a:spLocks/>
          </p:cNvSpPr>
          <p:nvPr/>
        </p:nvSpPr>
        <p:spPr>
          <a:xfrm>
            <a:off x="6405562" y="1377653"/>
            <a:ext cx="4162792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选择连接的云服务</a:t>
            </a:r>
          </a:p>
        </p:txBody>
      </p:sp>
    </p:spTree>
    <p:extLst>
      <p:ext uri="{BB962C8B-B14F-4D97-AF65-F5344CB8AC3E}">
        <p14:creationId xmlns:p14="http://schemas.microsoft.com/office/powerpoint/2010/main" val="4162539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CC290B6-4CA0-18CB-00E8-251A0374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574314"/>
            <a:ext cx="4680000" cy="3257199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E0DD9C9-BF61-CF03-A8D7-6CBDC33A0A1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使用</a:t>
            </a:r>
            <a:r>
              <a:rPr lang="en-US" altLang="zh-CN" sz="2800" dirty="0" err="1"/>
              <a:t>ssh</a:t>
            </a:r>
            <a:r>
              <a:rPr lang="zh-CN" altLang="en-US" sz="2800" dirty="0"/>
              <a:t>连接到云服务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864C25-D1DF-7896-E7E2-D5D7735E6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64" y="2603830"/>
            <a:ext cx="4680000" cy="3198166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A0805C6-73F9-C6D1-0F19-B1971B12288F}"/>
              </a:ext>
            </a:extLst>
          </p:cNvPr>
          <p:cNvSpPr txBox="1">
            <a:spLocks/>
          </p:cNvSpPr>
          <p:nvPr/>
        </p:nvSpPr>
        <p:spPr>
          <a:xfrm>
            <a:off x="6556864" y="1492519"/>
            <a:ext cx="4162792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开启数据交换服务器</a:t>
            </a:r>
          </a:p>
        </p:txBody>
      </p:sp>
    </p:spTree>
    <p:extLst>
      <p:ext uri="{BB962C8B-B14F-4D97-AF65-F5344CB8AC3E}">
        <p14:creationId xmlns:p14="http://schemas.microsoft.com/office/powerpoint/2010/main" val="3386279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184279" y="2661330"/>
            <a:ext cx="7999535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第二章：</a:t>
            </a:r>
            <a:r>
              <a:rPr lang="en-US" altLang="zh-CN" sz="4800" dirty="0"/>
              <a:t>		</a:t>
            </a:r>
            <a:r>
              <a:rPr lang="zh-CN" altLang="en-US" sz="4800" dirty="0"/>
              <a:t>注册账号</a:t>
            </a:r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08235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500">
        <p15:prstTrans prst="pageCurlDouble"/>
      </p:transition>
    </mc:Choice>
    <mc:Fallback xmlns="">
      <p:transition spd="slow"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2BF265A-F6BD-F724-D7E7-5AF5C54F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387206"/>
            <a:ext cx="4680000" cy="350594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CF5DC11-B272-01AA-168E-991677C6D172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下载软件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43FFB-6999-34CB-78A4-EA604319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7" y="2387206"/>
            <a:ext cx="4680000" cy="350594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31A4CBD-4E76-D0B2-2D86-A21D0657D120}"/>
              </a:ext>
            </a:extLst>
          </p:cNvPr>
          <p:cNvSpPr txBox="1">
            <a:spLocks/>
          </p:cNvSpPr>
          <p:nvPr/>
        </p:nvSpPr>
        <p:spPr>
          <a:xfrm>
            <a:off x="6548437" y="1492518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打开软件</a:t>
            </a:r>
          </a:p>
        </p:txBody>
      </p:sp>
    </p:spTree>
    <p:extLst>
      <p:ext uri="{BB962C8B-B14F-4D97-AF65-F5344CB8AC3E}">
        <p14:creationId xmlns:p14="http://schemas.microsoft.com/office/powerpoint/2010/main" val="1920232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58DA57B-8CE1-D221-7660-7C7B3A64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444262"/>
            <a:ext cx="4680000" cy="350594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注册申请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57912A-4381-00E7-7767-15EADA9B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06" y="2444262"/>
            <a:ext cx="4680000" cy="350594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564923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获取账号</a:t>
            </a:r>
          </a:p>
        </p:txBody>
      </p:sp>
    </p:spTree>
    <p:extLst>
      <p:ext uri="{BB962C8B-B14F-4D97-AF65-F5344CB8AC3E}">
        <p14:creationId xmlns:p14="http://schemas.microsoft.com/office/powerpoint/2010/main" val="2167012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登录账号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715125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登录成功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9214EC-6B7A-DB1A-18CC-155129F24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4" y="2387206"/>
            <a:ext cx="4680000" cy="35059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DF40E9-E528-D8F5-3818-392F83CCA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5" y="2387206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4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DA100F-62B1-BBFF-36F4-B4F572672229}"/>
              </a:ext>
            </a:extLst>
          </p:cNvPr>
          <p:cNvSpPr txBox="1">
            <a:spLocks/>
          </p:cNvSpPr>
          <p:nvPr/>
        </p:nvSpPr>
        <p:spPr>
          <a:xfrm>
            <a:off x="3184279" y="2661330"/>
            <a:ext cx="7999535" cy="1075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/>
              <a:t>第三章：</a:t>
            </a:r>
            <a:r>
              <a:rPr lang="en-US" altLang="zh-CN" sz="4800" dirty="0"/>
              <a:t>		</a:t>
            </a:r>
            <a:r>
              <a:rPr lang="zh-CN" altLang="en-US" sz="4800" dirty="0"/>
              <a:t>申请好友</a:t>
            </a:r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41557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500">
        <p15:prstTrans prst="pageCurlDouble"/>
      </p:transition>
    </mc:Choice>
    <mc:Fallback xmlns="">
      <p:transition spd="slow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81648E0-48C6-E10A-E3D6-7507C381B011}"/>
              </a:ext>
            </a:extLst>
          </p:cNvPr>
          <p:cNvGrpSpPr/>
          <p:nvPr/>
        </p:nvGrpSpPr>
        <p:grpSpPr>
          <a:xfrm>
            <a:off x="738187" y="661987"/>
            <a:ext cx="10715625" cy="5534025"/>
            <a:chOff x="738187" y="661987"/>
            <a:chExt cx="10715625" cy="5534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F4788B3-41F5-55E6-004F-064DF80CBB2E}"/>
                </a:ext>
              </a:extLst>
            </p:cNvPr>
            <p:cNvSpPr/>
            <p:nvPr/>
          </p:nvSpPr>
          <p:spPr>
            <a:xfrm>
              <a:off x="738187" y="661987"/>
              <a:ext cx="10715625" cy="5534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68300" sx="102000" sy="102000" algn="ctr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5F784BD-61FD-DF5D-7584-FB193CF7A4BB}"/>
                </a:ext>
              </a:extLst>
            </p:cNvPr>
            <p:cNvSpPr/>
            <p:nvPr/>
          </p:nvSpPr>
          <p:spPr>
            <a:xfrm>
              <a:off x="6096000" y="661987"/>
              <a:ext cx="619125" cy="55340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A957673-2619-EE05-DA43-2A80AB15D737}"/>
              </a:ext>
            </a:extLst>
          </p:cNvPr>
          <p:cNvSpPr txBox="1">
            <a:spLocks/>
          </p:cNvSpPr>
          <p:nvPr/>
        </p:nvSpPr>
        <p:spPr>
          <a:xfrm>
            <a:off x="1077094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添加好友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B117E2B-A773-A4B4-9E64-34EE06B055D3}"/>
              </a:ext>
            </a:extLst>
          </p:cNvPr>
          <p:cNvSpPr txBox="1">
            <a:spLocks/>
          </p:cNvSpPr>
          <p:nvPr/>
        </p:nvSpPr>
        <p:spPr>
          <a:xfrm>
            <a:off x="6715125" y="1492519"/>
            <a:ext cx="4549983" cy="591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确认添加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4B3474-B390-3EFF-6223-CE253DA80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" y="2387206"/>
            <a:ext cx="4680000" cy="35059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CC293D-41AD-AE62-9B34-47C2B83B8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08" y="2387206"/>
            <a:ext cx="4680000" cy="35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1500">
        <p15:prstTrans prst="pageCurlDouble"/>
      </p:transition>
    </mc:Choice>
    <mc:Fallback xmlns="">
      <p:transition spd="slow" advClick="0" advTm="1500">
        <p:fade/>
      </p:transition>
    </mc:Fallback>
  </mc:AlternateContent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98</Words>
  <Application>Microsoft Office PowerPoint</Application>
  <PresentationFormat>宽屏</PresentationFormat>
  <Paragraphs>28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red</dc:creator>
  <cp:lastModifiedBy>red</cp:lastModifiedBy>
  <cp:revision>7</cp:revision>
  <dcterms:created xsi:type="dcterms:W3CDTF">2023-05-13T06:35:57Z</dcterms:created>
  <dcterms:modified xsi:type="dcterms:W3CDTF">2023-05-13T08:03:40Z</dcterms:modified>
</cp:coreProperties>
</file>